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E7EA-9E4E-4636-A23F-4FFC28840A8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CAE0E-9C20-44A2-94AC-AA2A1C78EE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:\Users\%D0%91%D0%B8%D0%B1%D0%BB%D0%B8%D0%BE%D1%82%D0%B5%D0%BA%D0%B0\Desktop\%D1%81 %D0%B4%D0%BD%D0%B5%D0%B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Библиотека\Desktop\с дн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Поздравления\гео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esktop\Поздравления\анг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Поздравления\хим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Поздравления\физ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Библиотека\Desktop\Поздравления\физку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Библиотека\Desktop\д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42955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153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Для вас сегодня, без сомнений,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Такие добрые слова!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вас цветы и поздравленья,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Любимые учителя!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Как же приятно вас поздравить!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вас мы все здесь собрались,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Ведь мы не можем и представить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Без вас, родные, нашу жизнь!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От всего сердца пожелаем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Успехов в деле вам любом,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А счастье, радость нарастают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Пусть всё сильнее с каждым днём!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ie</a:t>
            </a:r>
            <a:r>
              <a:rPr lang="ru-RU" dirty="0"/>
              <a:t>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05342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Днем учителя дорогие педагоги </a:t>
            </a:r>
            <a:r>
              <a:rPr lang="ru-RU" sz="2400" dirty="0" smtClean="0"/>
              <a:t>разрешите вас </a:t>
            </a:r>
            <a:r>
              <a:rPr lang="ru-RU" sz="2400" dirty="0"/>
              <a:t>поздравить и пожелать вам, чтобы спокойствие, терпение, упорство, настроение имели исключительно высокий </a:t>
            </a:r>
            <a:r>
              <a:rPr lang="ru-RU" sz="2400" dirty="0" smtClean="0"/>
              <a:t>бал. Будьте </a:t>
            </a:r>
            <a:r>
              <a:rPr lang="ru-RU" sz="2400" dirty="0"/>
              <a:t>здоровы и активы, не переставайте нести добро в массы, получая </a:t>
            </a:r>
            <a:r>
              <a:rPr lang="ru-RU" sz="2400" dirty="0" smtClean="0"/>
              <a:t> при этом удовольствие</a:t>
            </a:r>
            <a:r>
              <a:rPr lang="ru-RU" sz="2400" dirty="0"/>
              <a:t>. Пусть ваши глаза светятся от счастья, когда вы видите плоды своих трудов. Творческих идей вам и достойных окладов</a:t>
            </a:r>
            <a:r>
              <a:rPr lang="ru-RU" sz="2400" dirty="0" smtClean="0"/>
              <a:t>.     </a:t>
            </a:r>
          </a:p>
          <a:p>
            <a:endParaRPr lang="ru-RU" sz="2400" dirty="0"/>
          </a:p>
          <a:p>
            <a:r>
              <a:rPr lang="ru-RU" sz="2400" dirty="0" smtClean="0"/>
              <a:t>                                          Школьная библиотека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Учителя всегда, везде нужны!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Вы — цвет, вы – гордость, золото страны!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В вас мудрость, опыт всех времен!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Учитель – образец и эталон!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Кто учит, тот историю творит!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 грядущим веком напрямую говорит!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даже самый быстрый интернет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Учителя не сменит! Нет!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Желаем счастья вам, его вы заслужили!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Такого, чтобы вас всегда любили!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Такого, чтоб работать не мешали!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Такого, чтоб стихи о вас писали!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днём учителя!!! В день осенний, когда у порога Задышали уже холода, Школа п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C:\Users\%D0%91%D0%B8%D0%B1%D0%BB%D0%B8%D0%BE%D1%82%D0%B5%D0%BA%D0%B0\Desktop\%D1%81 %D0%B4%D0%BD%D0%B5%D0%B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Поздравления\день у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Поздравления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Поздравления\заву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Поздравления\рус.л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Поздравления\мат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Поздравления\ис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80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10</cp:revision>
  <dcterms:created xsi:type="dcterms:W3CDTF">2021-10-04T00:41:49Z</dcterms:created>
  <dcterms:modified xsi:type="dcterms:W3CDTF">2021-10-04T02:24:06Z</dcterms:modified>
</cp:coreProperties>
</file>